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handoutMasterIdLst>
    <p:handoutMasterId r:id="rId20"/>
  </p:handoutMasterIdLst>
  <p:sldIdLst>
    <p:sldId id="3825" r:id="rId5"/>
    <p:sldId id="3826" r:id="rId6"/>
    <p:sldId id="3827" r:id="rId7"/>
    <p:sldId id="3828" r:id="rId8"/>
    <p:sldId id="3791" r:id="rId9"/>
    <p:sldId id="3792" r:id="rId10"/>
    <p:sldId id="3835" r:id="rId11"/>
    <p:sldId id="3832" r:id="rId12"/>
    <p:sldId id="3794" r:id="rId13"/>
    <p:sldId id="3836" r:id="rId14"/>
    <p:sldId id="3830" r:id="rId15"/>
    <p:sldId id="3831" r:id="rId16"/>
    <p:sldId id="3837" r:id="rId17"/>
    <p:sldId id="3834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" y="53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翁荣坡</a:t>
          </a:r>
          <a:br>
            <a:rPr lang="zh-CN" altLang="en-US" sz="16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组长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惠泽石</a:t>
          </a:r>
          <a:br>
            <a:rPr lang="zh-CN" altLang="en-US" sz="16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冉富银</a:t>
          </a:r>
          <a:br>
            <a:rPr lang="zh-CN" altLang="en-US" sz="16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黄施琴</a:t>
          </a:r>
          <a:br>
            <a:rPr lang="zh-CN" altLang="en-US" sz="16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9FEAB05-A366-4AFC-A1F8-A4A41F7984C4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陶睿</a:t>
          </a:r>
          <a:br>
            <a:rPr lang="en-US" altLang="zh-CN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gm:t>
    </dgm:pt>
    <dgm:pt modelId="{21E5060F-DD17-4FB8-93EC-62AEF412E245}" type="parTrans" cxnId="{C5C00207-97EF-4B69-BF2C-14BCF4DC6EAD}">
      <dgm:prSet/>
      <dgm:spPr/>
      <dgm:t>
        <a:bodyPr/>
        <a:lstStyle/>
        <a:p>
          <a:endParaRPr lang="zh-CN" altLang="en-US"/>
        </a:p>
      </dgm:t>
    </dgm:pt>
    <dgm:pt modelId="{4B5F62AC-6489-4D9E-BD9E-A18E3327250F}" type="sibTrans" cxnId="{C5C00207-97EF-4B69-BF2C-14BCF4DC6EAD}">
      <dgm:prSet/>
      <dgm:spPr/>
      <dgm:t>
        <a:bodyPr/>
        <a:lstStyle/>
        <a:p>
          <a:endParaRPr lang="zh-CN" alt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5" custScaleX="108605" custScaleY="10860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10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10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5" custScaleX="108605" custScaleY="108605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10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10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2" presStyleCnt="5" custScaleX="108605" custScaleY="108605" custLinFactNeighborX="-6109"/>
      <dgm:spPr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4" presStyleCnt="10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5" presStyleCnt="10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  <dgm:pt modelId="{665710CB-9742-419B-BD48-3279C5A22111}" type="pres">
      <dgm:prSet presAssocID="{2946CE56-B018-4C0E-918D-0B36D170024F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3" presStyleCnt="5" custScaleX="108605" custScaleY="108605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6" presStyleCnt="10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7" presStyleCnt="10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D65DF91A-858A-4813-BC88-F776677519FA}" type="pres">
      <dgm:prSet presAssocID="{038FE749-6004-418E-86C7-7C1B1D7930F4}" presName="sibTrans" presStyleCnt="0"/>
      <dgm:spPr/>
    </dgm:pt>
    <dgm:pt modelId="{CEA4E58D-7FFE-4391-8E3D-919DFF0938CC}" type="pres">
      <dgm:prSet presAssocID="{19FEAB05-A366-4AFC-A1F8-A4A41F7984C4}" presName="compNode" presStyleCnt="0"/>
      <dgm:spPr/>
    </dgm:pt>
    <dgm:pt modelId="{FAF49702-3347-4509-8BBE-E7FA99093F51}" type="pres">
      <dgm:prSet presAssocID="{19FEAB05-A366-4AFC-A1F8-A4A41F7984C4}" presName="topSpace" presStyleCnt="0"/>
      <dgm:spPr/>
    </dgm:pt>
    <dgm:pt modelId="{7B92692F-5C22-4262-853D-73E66C7BB66F}" type="pres">
      <dgm:prSet presAssocID="{19FEAB05-A366-4AFC-A1F8-A4A41F7984C4}" presName="photoElip" presStyleLbl="node1" presStyleIdx="4" presStyleCnt="5" custScaleX="116436" custScaleY="117228" custLinFactNeighborX="-7467" custLinFactNeighborY="13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8BDC147-9A8A-4D5B-80E8-677E5F6B2C72}" type="pres">
      <dgm:prSet presAssocID="{19FEAB05-A366-4AFC-A1F8-A4A41F7984C4}" presName="iconSpace" presStyleCnt="0"/>
      <dgm:spPr/>
    </dgm:pt>
    <dgm:pt modelId="{69C62EEE-CA26-459D-B231-0125CB60048D}" type="pres">
      <dgm:prSet presAssocID="{19FEAB05-A366-4AFC-A1F8-A4A41F7984C4}" presName="nameTx" presStyleLbl="revTx" presStyleIdx="8" presStyleCnt="10" custLinFactNeighborX="-11599" custLinFactNeighborY="18755">
        <dgm:presLayoutVars>
          <dgm:chMax val="0"/>
          <dgm:chPref val="0"/>
        </dgm:presLayoutVars>
      </dgm:prSet>
      <dgm:spPr/>
    </dgm:pt>
    <dgm:pt modelId="{54EE261C-EC4C-4685-9118-BB7075BAC463}" type="pres">
      <dgm:prSet presAssocID="{19FEAB05-A366-4AFC-A1F8-A4A41F7984C4}" presName="txSpace" presStyleCnt="0"/>
      <dgm:spPr/>
    </dgm:pt>
    <dgm:pt modelId="{5FE44D81-73E2-45C1-B4BE-D01ACCB02204}" type="pres">
      <dgm:prSet presAssocID="{19FEAB05-A366-4AFC-A1F8-A4A41F7984C4}" presName="desTx" presStyleLbl="revTx" presStyleIdx="9" presStyleCnt="10">
        <dgm:presLayoutVars/>
      </dgm:prSet>
      <dgm:spPr/>
    </dgm:pt>
    <dgm:pt modelId="{31FE2827-65E1-44CB-AF76-E435CB5626C7}" type="pres">
      <dgm:prSet presAssocID="{19FEAB05-A366-4AFC-A1F8-A4A41F7984C4}" presName="bottSpace" presStyleCnt="0"/>
      <dgm:spPr/>
    </dgm:pt>
  </dgm:ptLst>
  <dgm:cxnLst>
    <dgm:cxn modelId="{C5C00207-97EF-4B69-BF2C-14BCF4DC6EAD}" srcId="{5C72703F-EB58-4B0C-8B2A-EDF2A51B2C6C}" destId="{19FEAB05-A366-4AFC-A1F8-A4A41F7984C4}" srcOrd="4" destOrd="0" parTransId="{21E5060F-DD17-4FB8-93EC-62AEF412E245}" sibTransId="{4B5F62AC-6489-4D9E-BD9E-A18E3327250F}"/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EF0F8D20-9C5C-4D59-978F-C8450800F1C0}" type="presOf" srcId="{1E293C9C-50F7-4DF0-A45F-EF6AA41E15B2}" destId="{866F95BB-E9D9-40E2-AB9F-99D5F69BA82A}" srcOrd="0" destOrd="0" presId="urn:microsoft.com/office/officeart/2019/1/layout/PeoplePortraitsList"/>
    <dgm:cxn modelId="{5D32045E-27FD-497D-B9B2-BF568C6DE2B2}" type="presOf" srcId="{23CA95F9-8BCF-40C1-B842-BCFFD43632F6}" destId="{FDFAF16A-4FD0-49F4-8593-32E9A31A4FF7}" srcOrd="0" destOrd="0" presId="urn:microsoft.com/office/officeart/2019/1/layout/PeoplePortraitsList"/>
    <dgm:cxn modelId="{5463C598-D6E2-4614-8E02-74B7893C75E6}" type="presOf" srcId="{B2F9B3BC-1849-4A4A-BBE4-752B9B492C76}" destId="{79C5F495-3DD9-41C8-99AE-150A333447D0}" srcOrd="0" destOrd="0" presId="urn:microsoft.com/office/officeart/2019/1/layout/PeoplePortraitsList"/>
    <dgm:cxn modelId="{628199B9-A247-4FD0-A82D-A7A16ACAB215}" type="presOf" srcId="{19FEAB05-A366-4AFC-A1F8-A4A41F7984C4}" destId="{69C62EEE-CA26-459D-B231-0125CB60048D}" srcOrd="0" destOrd="0" presId="urn:microsoft.com/office/officeart/2019/1/layout/PeoplePortraitsList"/>
    <dgm:cxn modelId="{BB48F2B9-3F80-43D5-9223-76526A774C2D}" srcId="{5C72703F-EB58-4B0C-8B2A-EDF2A51B2C6C}" destId="{B2F9B3BC-1849-4A4A-BBE4-752B9B492C76}" srcOrd="2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3" destOrd="0" parTransId="{D4AFA5E0-6624-49A6-B10B-4FFA7483C001}" sibTransId="{038FE749-6004-418E-86C7-7C1B1D7930F4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B9E60CF0-998C-4C14-AA11-B9626322F132}" type="presOf" srcId="{DA3F2F2F-B5A8-4CFD-ABCE-1BC48CD913AF}" destId="{9B5C14B8-8D61-4009-9F8C-194486F530FA}" srcOrd="0" destOrd="0" presId="urn:microsoft.com/office/officeart/2019/1/layout/PeoplePortraitsList"/>
    <dgm:cxn modelId="{7BB4512F-A07F-4CF8-AED3-FF508520CD74}" type="presParOf" srcId="{BF30E86D-EAFC-44CE-B56C-D7C5EC7742F3}" destId="{34A89649-B4A9-4A6F-8793-5A3DB37DDDA6}" srcOrd="0" destOrd="0" presId="urn:microsoft.com/office/officeart/2019/1/layout/PeoplePortraitsList"/>
    <dgm:cxn modelId="{938ED869-1C9B-4676-BF20-902721560BC6}" type="presParOf" srcId="{34A89649-B4A9-4A6F-8793-5A3DB37DDDA6}" destId="{FFB9F511-6797-4909-9D3B-89EBC96F25A8}" srcOrd="0" destOrd="0" presId="urn:microsoft.com/office/officeart/2019/1/layout/PeoplePortraitsList"/>
    <dgm:cxn modelId="{15B5ED82-7832-4EB7-A596-72B02AADEC98}" type="presParOf" srcId="{34A89649-B4A9-4A6F-8793-5A3DB37DDDA6}" destId="{73073D5B-7ADA-4F8B-AD34-0BE114905A44}" srcOrd="1" destOrd="0" presId="urn:microsoft.com/office/officeart/2019/1/layout/PeoplePortraitsList"/>
    <dgm:cxn modelId="{FAFAFA68-C533-4541-866B-A797375D5EFA}" type="presParOf" srcId="{34A89649-B4A9-4A6F-8793-5A3DB37DDDA6}" destId="{EE33220B-2292-4F19-BD6E-B7F529CD8414}" srcOrd="2" destOrd="0" presId="urn:microsoft.com/office/officeart/2019/1/layout/PeoplePortraitsList"/>
    <dgm:cxn modelId="{CABF90A1-29CC-4FA1-8482-4D2088751E32}" type="presParOf" srcId="{34A89649-B4A9-4A6F-8793-5A3DB37DDDA6}" destId="{FDFAF16A-4FD0-49F4-8593-32E9A31A4FF7}" srcOrd="3" destOrd="0" presId="urn:microsoft.com/office/officeart/2019/1/layout/PeoplePortraitsList"/>
    <dgm:cxn modelId="{BE78C5A4-99FF-4C0D-AD0B-B84A148FC211}" type="presParOf" srcId="{34A89649-B4A9-4A6F-8793-5A3DB37DDDA6}" destId="{EEB88C88-E325-43D0-B163-BFD87C897361}" srcOrd="4" destOrd="0" presId="urn:microsoft.com/office/officeart/2019/1/layout/PeoplePortraitsList"/>
    <dgm:cxn modelId="{2E694F7F-EC3F-4626-9B26-7066F397515C}" type="presParOf" srcId="{34A89649-B4A9-4A6F-8793-5A3DB37DDDA6}" destId="{7D166BBB-55AF-452C-B9A0-94A1EE55FF4F}" srcOrd="5" destOrd="0" presId="urn:microsoft.com/office/officeart/2019/1/layout/PeoplePortraitsList"/>
    <dgm:cxn modelId="{AC639B48-B541-4705-9A1C-4003E65BE78C}" type="presParOf" srcId="{34A89649-B4A9-4A6F-8793-5A3DB37DDDA6}" destId="{860D3358-284A-4827-88CC-2F74FF5A1E56}" srcOrd="6" destOrd="0" presId="urn:microsoft.com/office/officeart/2019/1/layout/PeoplePortraitsList"/>
    <dgm:cxn modelId="{F6BEA212-F174-4D62-AB66-1B6516D61369}" type="presParOf" srcId="{BF30E86D-EAFC-44CE-B56C-D7C5EC7742F3}" destId="{0D4A0804-490F-47AA-B7FA-08C890B0D841}" srcOrd="1" destOrd="0" presId="urn:microsoft.com/office/officeart/2019/1/layout/PeoplePortraitsList"/>
    <dgm:cxn modelId="{69567AFA-FC5D-4267-8439-3AF6408A3187}" type="presParOf" srcId="{BF30E86D-EAFC-44CE-B56C-D7C5EC7742F3}" destId="{E40BB94D-AE1C-4F05-8AA5-E9FA9A8CCCDE}" srcOrd="2" destOrd="0" presId="urn:microsoft.com/office/officeart/2019/1/layout/PeoplePortraitsList"/>
    <dgm:cxn modelId="{440536E1-8397-4CD0-8C8F-26C9BB612DDA}" type="presParOf" srcId="{E40BB94D-AE1C-4F05-8AA5-E9FA9A8CCCDE}" destId="{1BC7C3C6-BE78-4F0A-9E69-54742F1AA0F3}" srcOrd="0" destOrd="0" presId="urn:microsoft.com/office/officeart/2019/1/layout/PeoplePortraitsList"/>
    <dgm:cxn modelId="{F080C41B-AB4D-4293-9B4E-4271600285D4}" type="presParOf" srcId="{E40BB94D-AE1C-4F05-8AA5-E9FA9A8CCCDE}" destId="{25238F18-07B8-41D8-8BD9-9F8514E8F9C4}" srcOrd="1" destOrd="0" presId="urn:microsoft.com/office/officeart/2019/1/layout/PeoplePortraitsList"/>
    <dgm:cxn modelId="{32DB5D0A-2DBF-44E3-A1B8-6FAB7250C9C3}" type="presParOf" srcId="{E40BB94D-AE1C-4F05-8AA5-E9FA9A8CCCDE}" destId="{6FFE343B-847F-4D3F-A2F9-B95E826EC656}" srcOrd="2" destOrd="0" presId="urn:microsoft.com/office/officeart/2019/1/layout/PeoplePortraitsList"/>
    <dgm:cxn modelId="{5E70506E-9EC2-4CE5-9748-7D507416C57B}" type="presParOf" srcId="{E40BB94D-AE1C-4F05-8AA5-E9FA9A8CCCDE}" destId="{866F95BB-E9D9-40E2-AB9F-99D5F69BA82A}" srcOrd="3" destOrd="0" presId="urn:microsoft.com/office/officeart/2019/1/layout/PeoplePortraitsList"/>
    <dgm:cxn modelId="{8A3F944F-D1FE-4F51-BCC2-677011A4D59B}" type="presParOf" srcId="{E40BB94D-AE1C-4F05-8AA5-E9FA9A8CCCDE}" destId="{B22197FE-7BF1-485D-9B2D-0AD12CF41435}" srcOrd="4" destOrd="0" presId="urn:microsoft.com/office/officeart/2019/1/layout/PeoplePortraitsList"/>
    <dgm:cxn modelId="{3B9275C0-1CA8-4798-8CF6-09E56A68CBEC}" type="presParOf" srcId="{E40BB94D-AE1C-4F05-8AA5-E9FA9A8CCCDE}" destId="{1223E777-77CB-4A9A-BF21-12B513842696}" srcOrd="5" destOrd="0" presId="urn:microsoft.com/office/officeart/2019/1/layout/PeoplePortraitsList"/>
    <dgm:cxn modelId="{494A8A21-6684-40AB-A4EA-52628895F95A}" type="presParOf" srcId="{E40BB94D-AE1C-4F05-8AA5-E9FA9A8CCCDE}" destId="{48A93FE3-F550-4840-B560-2DB8553BED7D}" srcOrd="6" destOrd="0" presId="urn:microsoft.com/office/officeart/2019/1/layout/PeoplePortraitsList"/>
    <dgm:cxn modelId="{D1D0E3DD-CE4C-4CD0-BBF6-5EDC3D158F27}" type="presParOf" srcId="{BF30E86D-EAFC-44CE-B56C-D7C5EC7742F3}" destId="{DCDF700C-8587-4AD0-95CF-A8CEBB3AD30B}" srcOrd="3" destOrd="0" presId="urn:microsoft.com/office/officeart/2019/1/layout/PeoplePortraitsList"/>
    <dgm:cxn modelId="{A28FDCEA-E117-49D9-8614-CCD18D0957DF}" type="presParOf" srcId="{BF30E86D-EAFC-44CE-B56C-D7C5EC7742F3}" destId="{F836F72C-94C1-41ED-BA62-813057647F9C}" srcOrd="4" destOrd="0" presId="urn:microsoft.com/office/officeart/2019/1/layout/PeoplePortraitsList"/>
    <dgm:cxn modelId="{BD14ADF7-D1A0-428E-AEE1-52E482A73B84}" type="presParOf" srcId="{F836F72C-94C1-41ED-BA62-813057647F9C}" destId="{8D7BA638-A338-4090-BADA-C1ECE7868394}" srcOrd="0" destOrd="0" presId="urn:microsoft.com/office/officeart/2019/1/layout/PeoplePortraitsList"/>
    <dgm:cxn modelId="{AE463870-0D8F-4A11-A1B2-012C15B103BF}" type="presParOf" srcId="{F836F72C-94C1-41ED-BA62-813057647F9C}" destId="{04A8E640-7EB5-4EF2-8C83-19A3E5328324}" srcOrd="1" destOrd="0" presId="urn:microsoft.com/office/officeart/2019/1/layout/PeoplePortraitsList"/>
    <dgm:cxn modelId="{71A7417E-8CD5-4A00-AB10-83D2BEB51328}" type="presParOf" srcId="{F836F72C-94C1-41ED-BA62-813057647F9C}" destId="{278B038A-7223-4C22-98FA-84D16AB2359F}" srcOrd="2" destOrd="0" presId="urn:microsoft.com/office/officeart/2019/1/layout/PeoplePortraitsList"/>
    <dgm:cxn modelId="{4D6FE945-B23F-439D-B2C3-1B8A6CCD3F70}" type="presParOf" srcId="{F836F72C-94C1-41ED-BA62-813057647F9C}" destId="{79C5F495-3DD9-41C8-99AE-150A333447D0}" srcOrd="3" destOrd="0" presId="urn:microsoft.com/office/officeart/2019/1/layout/PeoplePortraitsList"/>
    <dgm:cxn modelId="{F757EAC1-B9F4-4BC5-B941-A93F5605588B}" type="presParOf" srcId="{F836F72C-94C1-41ED-BA62-813057647F9C}" destId="{0D329E5F-B8D6-4027-B396-6AF7DD7D0537}" srcOrd="4" destOrd="0" presId="urn:microsoft.com/office/officeart/2019/1/layout/PeoplePortraitsList"/>
    <dgm:cxn modelId="{5B270BF6-9315-47EA-8FA6-0D7038B85CEC}" type="presParOf" srcId="{F836F72C-94C1-41ED-BA62-813057647F9C}" destId="{5A7600AF-A34B-4D03-B3D6-B3C760AE8E06}" srcOrd="5" destOrd="0" presId="urn:microsoft.com/office/officeart/2019/1/layout/PeoplePortraitsList"/>
    <dgm:cxn modelId="{F83EAE5A-7DA2-4A9A-8015-4E5A942EA3B3}" type="presParOf" srcId="{F836F72C-94C1-41ED-BA62-813057647F9C}" destId="{F9799C58-A628-4E75-9DAC-6616D2E34649}" srcOrd="6" destOrd="0" presId="urn:microsoft.com/office/officeart/2019/1/layout/PeoplePortraitsList"/>
    <dgm:cxn modelId="{E55A5F45-4755-4D53-8A66-BFF58E2736F7}" type="presParOf" srcId="{BF30E86D-EAFC-44CE-B56C-D7C5EC7742F3}" destId="{665710CB-9742-419B-BD48-3279C5A22111}" srcOrd="5" destOrd="0" presId="urn:microsoft.com/office/officeart/2019/1/layout/PeoplePortraitsList"/>
    <dgm:cxn modelId="{10789DF4-A131-43C9-8D26-CB1D42DE8632}" type="presParOf" srcId="{BF30E86D-EAFC-44CE-B56C-D7C5EC7742F3}" destId="{D5C9CF54-A3DB-4262-A188-C006BBF08A29}" srcOrd="6" destOrd="0" presId="urn:microsoft.com/office/officeart/2019/1/layout/PeoplePortraitsList"/>
    <dgm:cxn modelId="{52D1B7F3-5966-49F0-9236-0313D4B49745}" type="presParOf" srcId="{D5C9CF54-A3DB-4262-A188-C006BBF08A29}" destId="{EB21A753-DAF6-4914-9F97-D017DE4534D0}" srcOrd="0" destOrd="0" presId="urn:microsoft.com/office/officeart/2019/1/layout/PeoplePortraitsList"/>
    <dgm:cxn modelId="{AE03F8E3-4DE6-4001-9F6A-1BCE853F99D8}" type="presParOf" srcId="{D5C9CF54-A3DB-4262-A188-C006BBF08A29}" destId="{418E44D8-60E4-4008-9F09-1A652C62E8A6}" srcOrd="1" destOrd="0" presId="urn:microsoft.com/office/officeart/2019/1/layout/PeoplePortraitsList"/>
    <dgm:cxn modelId="{A37A34FD-08E2-44B1-9B7A-9BF55FB0D336}" type="presParOf" srcId="{D5C9CF54-A3DB-4262-A188-C006BBF08A29}" destId="{51349271-76B0-4CC0-A678-325A9A4D3475}" srcOrd="2" destOrd="0" presId="urn:microsoft.com/office/officeart/2019/1/layout/PeoplePortraitsList"/>
    <dgm:cxn modelId="{95FE21D4-6F18-4FEE-A297-96352A8BCEFD}" type="presParOf" srcId="{D5C9CF54-A3DB-4262-A188-C006BBF08A29}" destId="{9B5C14B8-8D61-4009-9F8C-194486F530FA}" srcOrd="3" destOrd="0" presId="urn:microsoft.com/office/officeart/2019/1/layout/PeoplePortraitsList"/>
    <dgm:cxn modelId="{CFD0EF46-4576-4135-8BA2-90E01B0629EE}" type="presParOf" srcId="{D5C9CF54-A3DB-4262-A188-C006BBF08A29}" destId="{7C23080D-6185-431F-BAF8-5277AA3C0E29}" srcOrd="4" destOrd="0" presId="urn:microsoft.com/office/officeart/2019/1/layout/PeoplePortraitsList"/>
    <dgm:cxn modelId="{4286B377-0C9F-4068-A020-E86B96457DA9}" type="presParOf" srcId="{D5C9CF54-A3DB-4262-A188-C006BBF08A29}" destId="{EE420F84-477D-4635-BEF8-66426E9A259D}" srcOrd="5" destOrd="0" presId="urn:microsoft.com/office/officeart/2019/1/layout/PeoplePortraitsList"/>
    <dgm:cxn modelId="{FD44CDD7-D8AF-40E0-91A1-4ED8080F9558}" type="presParOf" srcId="{D5C9CF54-A3DB-4262-A188-C006BBF08A29}" destId="{DB61A93F-5AE0-4A97-AFE4-E1EA7F61D044}" srcOrd="6" destOrd="0" presId="urn:microsoft.com/office/officeart/2019/1/layout/PeoplePortraitsList"/>
    <dgm:cxn modelId="{F62CF0C1-93B3-4EA0-A540-A54E9231109E}" type="presParOf" srcId="{BF30E86D-EAFC-44CE-B56C-D7C5EC7742F3}" destId="{D65DF91A-858A-4813-BC88-F776677519FA}" srcOrd="7" destOrd="0" presId="urn:microsoft.com/office/officeart/2019/1/layout/PeoplePortraitsList"/>
    <dgm:cxn modelId="{F03603BF-B471-4608-BAEB-CFA873B0217A}" type="presParOf" srcId="{BF30E86D-EAFC-44CE-B56C-D7C5EC7742F3}" destId="{CEA4E58D-7FFE-4391-8E3D-919DFF0938CC}" srcOrd="8" destOrd="0" presId="urn:microsoft.com/office/officeart/2019/1/layout/PeoplePortraitsList"/>
    <dgm:cxn modelId="{A18A1659-1A3E-4426-9678-11C77F8C1C23}" type="presParOf" srcId="{CEA4E58D-7FFE-4391-8E3D-919DFF0938CC}" destId="{FAF49702-3347-4509-8BBE-E7FA99093F51}" srcOrd="0" destOrd="0" presId="urn:microsoft.com/office/officeart/2019/1/layout/PeoplePortraitsList"/>
    <dgm:cxn modelId="{4A20A9BF-FA81-43E5-A230-2E883EB097A5}" type="presParOf" srcId="{CEA4E58D-7FFE-4391-8E3D-919DFF0938CC}" destId="{7B92692F-5C22-4262-853D-73E66C7BB66F}" srcOrd="1" destOrd="0" presId="urn:microsoft.com/office/officeart/2019/1/layout/PeoplePortraitsList"/>
    <dgm:cxn modelId="{1F2E0D50-B19C-433D-A3C8-3DF47D3A141F}" type="presParOf" srcId="{CEA4E58D-7FFE-4391-8E3D-919DFF0938CC}" destId="{98BDC147-9A8A-4D5B-80E8-677E5F6B2C72}" srcOrd="2" destOrd="0" presId="urn:microsoft.com/office/officeart/2019/1/layout/PeoplePortraitsList"/>
    <dgm:cxn modelId="{1B2ED977-5A6B-4616-AF21-FC7210899C23}" type="presParOf" srcId="{CEA4E58D-7FFE-4391-8E3D-919DFF0938CC}" destId="{69C62EEE-CA26-459D-B231-0125CB60048D}" srcOrd="3" destOrd="0" presId="urn:microsoft.com/office/officeart/2019/1/layout/PeoplePortraitsList"/>
    <dgm:cxn modelId="{F7355CE2-E9BC-43AC-8126-F2FD8D3AD80B}" type="presParOf" srcId="{CEA4E58D-7FFE-4391-8E3D-919DFF0938CC}" destId="{54EE261C-EC4C-4685-9118-BB7075BAC463}" srcOrd="4" destOrd="0" presId="urn:microsoft.com/office/officeart/2019/1/layout/PeoplePortraitsList"/>
    <dgm:cxn modelId="{82BDEFE0-A17B-42C8-8397-83C69180398A}" type="presParOf" srcId="{CEA4E58D-7FFE-4391-8E3D-919DFF0938CC}" destId="{5FE44D81-73E2-45C1-B4BE-D01ACCB02204}" srcOrd="5" destOrd="0" presId="urn:microsoft.com/office/officeart/2019/1/layout/PeoplePortraitsList"/>
    <dgm:cxn modelId="{FD43FE33-8F0E-4414-93FF-41EC65155D2F}" type="presParOf" srcId="{CEA4E58D-7FFE-4391-8E3D-919DFF0938CC}" destId="{31FE2827-65E1-44CB-AF76-E435CB5626C7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1" dirty="0"/>
            <a:t>需求分析</a:t>
          </a:r>
          <a:r>
            <a:rPr lang="zh-CN" altLang="en-US" dirty="0"/>
            <a:t>：惠泽石</a:t>
          </a:r>
          <a:br>
            <a:rPr lang="en-US" altLang="zh-CN" dirty="0"/>
          </a:br>
          <a:r>
            <a:rPr lang="zh-CN" altLang="en-US" dirty="0"/>
            <a:t>技术选择、开发流程</a:t>
          </a:r>
          <a:br>
            <a:rPr lang="en-US" altLang="zh-CN" dirty="0"/>
          </a:br>
          <a:r>
            <a:rPr lang="zh-CN" altLang="en-US" dirty="0"/>
            <a:t>开发前端，</a:t>
          </a:r>
          <a:r>
            <a:rPr lang="en-US" altLang="zh-CN" dirty="0"/>
            <a:t>utils</a:t>
          </a:r>
          <a:r>
            <a:rPr lang="zh-CN" altLang="en-US" dirty="0"/>
            <a:t>层、</a:t>
          </a:r>
          <a:r>
            <a:rPr lang="en-US" altLang="zh-CN" dirty="0"/>
            <a:t>role</a:t>
          </a:r>
          <a:r>
            <a:rPr lang="zh-CN" altLang="en-US" dirty="0"/>
            <a:t>层、环境配置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1" dirty="0"/>
            <a:t>代码开发：</a:t>
          </a:r>
          <a:r>
            <a:rPr lang="zh-CN" altLang="en-US" dirty="0"/>
            <a:t>冉富银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1" dirty="0"/>
            <a:t>代码开发：黄施琴</a:t>
          </a:r>
          <a:br>
            <a:rPr lang="en-US" altLang="zh-CN" b="1" dirty="0"/>
          </a:br>
          <a:r>
            <a:rPr lang="en-US" dirty="0" err="1"/>
            <a:t>cms</a:t>
          </a:r>
          <a:r>
            <a:rPr lang="zh-CN" altLang="en-US" dirty="0"/>
            <a:t>层</a:t>
          </a:r>
          <a:r>
            <a:rPr lang="en-US" dirty="0" err="1"/>
            <a:t>car、hotel、insurance、message、order</a:t>
          </a:r>
          <a:r>
            <a:rPr lang="zh-CN" altLang="en-US" dirty="0"/>
            <a:t>各模块的</a:t>
          </a:r>
          <a:r>
            <a:rPr lang="en-US" dirty="0" err="1"/>
            <a:t>dao</a:t>
          </a:r>
          <a:r>
            <a:rPr lang="zh-CN" altLang="en-US" dirty="0"/>
            <a:t>层、</a:t>
          </a:r>
          <a:r>
            <a:rPr lang="en-US" dirty="0"/>
            <a:t>service</a:t>
          </a:r>
          <a:r>
            <a:rPr lang="zh-CN" altLang="en-US" dirty="0"/>
            <a:t>层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1" dirty="0"/>
            <a:t>测试：</a:t>
          </a:r>
          <a:r>
            <a:rPr lang="zh-CN" altLang="en-US" dirty="0"/>
            <a:t>翁荣坡</a:t>
          </a:r>
          <a:br>
            <a:rPr lang="en-US" altLang="zh-CN" dirty="0"/>
          </a:br>
          <a:r>
            <a:rPr lang="zh-CN" altLang="en-US" dirty="0"/>
            <a:t>开发</a:t>
          </a:r>
          <a:r>
            <a:rPr lang="en-US" dirty="0"/>
            <a:t>manager</a:t>
          </a:r>
          <a:r>
            <a:rPr lang="zh-CN" altLang="en-US" dirty="0"/>
            <a:t>层、</a:t>
          </a:r>
          <a:r>
            <a:rPr lang="en-US" dirty="0"/>
            <a:t>portal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1" dirty="0"/>
            <a:t>文档编写</a:t>
          </a:r>
          <a:r>
            <a:rPr lang="en-US" altLang="zh-CN" b="1" dirty="0"/>
            <a:t>PPT</a:t>
          </a:r>
          <a:r>
            <a:rPr lang="zh-CN" altLang="en-US" b="1" dirty="0"/>
            <a:t>制作： </a:t>
          </a:r>
          <a:r>
            <a:rPr lang="zh-CN" altLang="en-US" b="0" dirty="0"/>
            <a:t>陶睿</a:t>
          </a:r>
          <a:br>
            <a:rPr lang="en-US" altLang="zh-CN" b="0" dirty="0"/>
          </a:br>
          <a:r>
            <a:rPr lang="zh-CN" altLang="en-US" b="0" dirty="0"/>
            <a:t>开发</a:t>
          </a:r>
          <a:r>
            <a:rPr lang="en-US" dirty="0" err="1"/>
            <a:t>cms</a:t>
          </a:r>
          <a:r>
            <a:rPr lang="zh-CN" altLang="en-US" dirty="0"/>
            <a:t>层</a:t>
          </a:r>
          <a:r>
            <a:rPr lang="en-US" dirty="0" err="1"/>
            <a:t>scenicSpot、strategy、tarvelRoute</a:t>
          </a:r>
          <a:r>
            <a:rPr lang="zh-CN" altLang="en-US" dirty="0"/>
            <a:t>各模块的</a:t>
          </a:r>
          <a:r>
            <a:rPr lang="en-US" dirty="0" err="1"/>
            <a:t>dao</a:t>
          </a:r>
          <a:r>
            <a:rPr lang="zh-CN" altLang="en-US" dirty="0"/>
            <a:t>层、</a:t>
          </a:r>
          <a:r>
            <a:rPr lang="en-US" dirty="0"/>
            <a:t>service</a:t>
          </a:r>
          <a:r>
            <a:rPr lang="zh-CN" altLang="en-US" dirty="0"/>
            <a:t>层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9AD4D9-F46C-4C5A-96CB-ED33BF6F0F2B}">
      <dgm:prSet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需求分析（</a:t>
          </a:r>
          <a:r>
            <a:rPr lang="en-US" dirty="0" err="1"/>
            <a:t>navicat</a:t>
          </a:r>
          <a:r>
            <a:rPr lang="en-US" dirty="0"/>
            <a:t>）</a:t>
          </a:r>
        </a:p>
      </dgm:t>
    </dgm:pt>
    <dgm:pt modelId="{C350D952-BE2D-4991-A5AC-1A92AEAF561F}" type="parTrans" cxnId="{03C8DC3D-B1A2-4158-BCFC-3F479AFABBCD}">
      <dgm:prSet/>
      <dgm:spPr/>
      <dgm:t>
        <a:bodyPr/>
        <a:lstStyle/>
        <a:p>
          <a:endParaRPr lang="zh-CN" altLang="en-US"/>
        </a:p>
      </dgm:t>
    </dgm:pt>
    <dgm:pt modelId="{0681A845-E76E-4E09-BDF5-0ABAE8CB92DC}" type="sibTrans" cxnId="{03C8DC3D-B1A2-4158-BCFC-3F479AFABBCD}">
      <dgm:prSet/>
      <dgm:spPr/>
      <dgm:t>
        <a:bodyPr/>
        <a:lstStyle/>
        <a:p>
          <a:endParaRPr lang="zh-CN" altLang="en-US"/>
        </a:p>
      </dgm:t>
    </dgm:pt>
    <dgm:pt modelId="{A0A76A4F-A7B4-458B-9940-F2D720E3B188}">
      <dgm:prSet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语句设计（</a:t>
          </a:r>
          <a:r>
            <a:rPr lang="en-US" altLang="zh-CN" dirty="0" err="1"/>
            <a:t>cms</a:t>
          </a:r>
          <a:r>
            <a:rPr lang="zh-CN" altLang="en-US" dirty="0"/>
            <a:t>层所有模块的</a:t>
          </a:r>
          <a:r>
            <a:rPr lang="en-US" altLang="zh-CN" dirty="0"/>
            <a:t>provider</a:t>
          </a:r>
          <a:r>
            <a:rPr lang="zh-CN" altLang="en-US" dirty="0"/>
            <a:t>层和</a:t>
          </a:r>
          <a:r>
            <a:rPr lang="en-US" altLang="zh-CN" dirty="0"/>
            <a:t>entity</a:t>
          </a:r>
          <a:r>
            <a:rPr lang="zh-CN" altLang="en-US" dirty="0"/>
            <a:t>层）</a:t>
          </a:r>
        </a:p>
      </dgm:t>
    </dgm:pt>
    <dgm:pt modelId="{0157BAA3-513E-422A-AA42-292266E0D2E8}" type="parTrans" cxnId="{D0C39656-BE11-4875-B002-10A2D966C143}">
      <dgm:prSet/>
      <dgm:spPr/>
      <dgm:t>
        <a:bodyPr/>
        <a:lstStyle/>
        <a:p>
          <a:endParaRPr lang="zh-CN" altLang="en-US"/>
        </a:p>
      </dgm:t>
    </dgm:pt>
    <dgm:pt modelId="{6736861F-09D3-42D2-B6C7-21C647EFB422}" type="sibTrans" cxnId="{D0C39656-BE11-4875-B002-10A2D966C143}">
      <dgm:prSet/>
      <dgm:spPr/>
      <dgm:t>
        <a:bodyPr/>
        <a:lstStyle/>
        <a:p>
          <a:endParaRPr lang="zh-CN" altLang="en-US"/>
        </a:p>
      </dgm:t>
    </dgm:pt>
    <dgm:pt modelId="{01D1F8A3-EAB9-403E-83A7-D64E26AA13CC}">
      <dgm:prSet/>
      <dgm:spPr/>
      <dgm:t>
        <a:bodyPr/>
        <a:lstStyle/>
        <a:p>
          <a:endParaRPr lang="en-US" altLang="zh-CN" dirty="0"/>
        </a:p>
      </dgm:t>
    </dgm:pt>
    <dgm:pt modelId="{9055EE63-2E64-436C-A510-FDCB2524241B}" type="parTrans" cxnId="{9F62B2EB-3D05-44D3-AD28-8FA6121C5882}">
      <dgm:prSet/>
      <dgm:spPr/>
      <dgm:t>
        <a:bodyPr/>
        <a:lstStyle/>
        <a:p>
          <a:endParaRPr lang="zh-CN" altLang="en-US"/>
        </a:p>
      </dgm:t>
    </dgm:pt>
    <dgm:pt modelId="{4E559F88-84ED-4C4C-85FA-0150CED31065}" type="sibTrans" cxnId="{9F62B2EB-3D05-44D3-AD28-8FA6121C5882}">
      <dgm:prSet/>
      <dgm:spPr/>
      <dgm:t>
        <a:bodyPr/>
        <a:lstStyle/>
        <a:p>
          <a:endParaRPr lang="zh-CN" altLang="en-US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 custLinFactNeighborX="1817" custLinFactNeighborY="346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 custLinFactNeighborX="4241" custLinFactNeighborY="346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03C8DC3D-B1A2-4158-BCFC-3F479AFABBCD}" srcId="{0F6BA1FB-59E5-4F16-A7B4-1533BB1F09E4}" destId="{709AD4D9-F46C-4C5A-96CB-ED33BF6F0F2B}" srcOrd="0" destOrd="0" parTransId="{C350D952-BE2D-4991-A5AC-1A92AEAF561F}" sibTransId="{0681A845-E76E-4E09-BDF5-0ABAE8CB92DC}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D0C39656-BE11-4875-B002-10A2D966C143}" srcId="{0F6BA1FB-59E5-4F16-A7B4-1533BB1F09E4}" destId="{A0A76A4F-A7B4-458B-9940-F2D720E3B188}" srcOrd="1" destOrd="0" parTransId="{0157BAA3-513E-422A-AA42-292266E0D2E8}" sibTransId="{6736861F-09D3-42D2-B6C7-21C647EFB422}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87121295-8F2A-476D-B2AB-5BD8EBC1C11C}" type="presOf" srcId="{01D1F8A3-EAB9-403E-83A7-D64E26AA13CC}" destId="{6209B655-7BD8-4C2E-802B-7A837190A817}" srcOrd="0" destOrd="3" presId="urn:microsoft.com/office/officeart/2016/7/layout/BasicLinearProcessNumbered#1"/>
    <dgm:cxn modelId="{199D8EA9-29E8-4B04-BC4E-09E4C728424B}" type="presOf" srcId="{709AD4D9-F46C-4C5A-96CB-ED33BF6F0F2B}" destId="{6209B655-7BD8-4C2E-802B-7A837190A817}" srcOrd="0" destOrd="1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B2C06D8-EB1F-4151-B306-B2461BF9A97E}" type="presOf" srcId="{A0A76A4F-A7B4-458B-9940-F2D720E3B188}" destId="{6209B655-7BD8-4C2E-802B-7A837190A817}" srcOrd="0" destOrd="2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9F62B2EB-3D05-44D3-AD28-8FA6121C5882}" srcId="{0F6BA1FB-59E5-4F16-A7B4-1533BB1F09E4}" destId="{01D1F8A3-EAB9-403E-83A7-D64E26AA13CC}" srcOrd="2" destOrd="0" parTransId="{9055EE63-2E64-436C-A510-FDCB2524241B}" sibTransId="{4E559F88-84ED-4C4C-85FA-0150CED31065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97933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711" y="2951374"/>
          <a:ext cx="1997243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翁荣坡</a:t>
          </a:r>
          <a:br>
            <a:rPr lang="zh-CN" altLang="en-US" sz="1600" kern="12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组长</a:t>
          </a:r>
        </a:p>
      </dsp:txBody>
      <dsp:txXfrm>
        <a:off x="13711" y="2951374"/>
        <a:ext cx="1997243" cy="487484"/>
      </dsp:txXfrm>
    </dsp:sp>
    <dsp:sp modelId="{7D166BBB-55AF-452C-B9A0-94A1EE55FF4F}">
      <dsp:nvSpPr>
        <dsp:cNvPr id="0" name=""/>
        <dsp:cNvSpPr/>
      </dsp:nvSpPr>
      <dsp:spPr>
        <a:xfrm>
          <a:off x="13711" y="3417023"/>
          <a:ext cx="1997243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44469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360473" y="2951374"/>
          <a:ext cx="1997243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惠泽石</a:t>
          </a:r>
          <a:br>
            <a:rPr lang="zh-CN" altLang="en-US" sz="16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sp:txBody>
      <dsp:txXfrm>
        <a:off x="2360473" y="2951374"/>
        <a:ext cx="1997243" cy="487484"/>
      </dsp:txXfrm>
    </dsp:sp>
    <dsp:sp modelId="{1223E777-77CB-4A9A-BF21-12B513842696}">
      <dsp:nvSpPr>
        <dsp:cNvPr id="0" name=""/>
        <dsp:cNvSpPr/>
      </dsp:nvSpPr>
      <dsp:spPr>
        <a:xfrm>
          <a:off x="2360473" y="3417023"/>
          <a:ext cx="1997243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468858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4707234" y="2951374"/>
          <a:ext cx="1997243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黄施琴</a:t>
          </a:r>
          <a:br>
            <a:rPr lang="zh-CN" altLang="en-US" sz="16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sp:txBody>
      <dsp:txXfrm>
        <a:off x="4707234" y="2951374"/>
        <a:ext cx="1997243" cy="487484"/>
      </dsp:txXfrm>
    </dsp:sp>
    <dsp:sp modelId="{5A7600AF-A34B-4D03-B3D6-B3C760AE8E06}">
      <dsp:nvSpPr>
        <dsp:cNvPr id="0" name=""/>
        <dsp:cNvSpPr/>
      </dsp:nvSpPr>
      <dsp:spPr>
        <a:xfrm>
          <a:off x="4743564" y="3373469"/>
          <a:ext cx="1997243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138217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7053995" y="2951374"/>
          <a:ext cx="1997243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冉富银</a:t>
          </a:r>
          <a:br>
            <a:rPr lang="zh-CN" altLang="en-US" sz="16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sp:txBody>
      <dsp:txXfrm>
        <a:off x="7053995" y="2951374"/>
        <a:ext cx="1997243" cy="487484"/>
      </dsp:txXfrm>
    </dsp:sp>
    <dsp:sp modelId="{EE420F84-477D-4635-BEF8-66426E9A259D}">
      <dsp:nvSpPr>
        <dsp:cNvPr id="0" name=""/>
        <dsp:cNvSpPr/>
      </dsp:nvSpPr>
      <dsp:spPr>
        <a:xfrm>
          <a:off x="7335626" y="2539746"/>
          <a:ext cx="1997243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2692F-5C22-4262-853D-73E66C7BB66F}">
      <dsp:nvSpPr>
        <dsp:cNvPr id="0" name=""/>
        <dsp:cNvSpPr/>
      </dsp:nvSpPr>
      <dsp:spPr>
        <a:xfrm>
          <a:off x="9293308" y="731524"/>
          <a:ext cx="1960665" cy="19740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62EEE-CA26-459D-B231-0125CB60048D}">
      <dsp:nvSpPr>
        <dsp:cNvPr id="0" name=""/>
        <dsp:cNvSpPr/>
      </dsp:nvSpPr>
      <dsp:spPr>
        <a:xfrm>
          <a:off x="9169096" y="2955678"/>
          <a:ext cx="1997243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陶睿</a:t>
          </a:r>
          <a:br>
            <a:rPr lang="en-US" altLang="zh-CN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开发</a:t>
          </a:r>
        </a:p>
      </dsp:txBody>
      <dsp:txXfrm>
        <a:off x="9169096" y="2955678"/>
        <a:ext cx="1997243" cy="487484"/>
      </dsp:txXfrm>
    </dsp:sp>
    <dsp:sp modelId="{5FE44D81-73E2-45C1-B4BE-D01ACCB02204}">
      <dsp:nvSpPr>
        <dsp:cNvPr id="0" name=""/>
        <dsp:cNvSpPr/>
      </dsp:nvSpPr>
      <dsp:spPr>
        <a:xfrm>
          <a:off x="9400756" y="3417023"/>
          <a:ext cx="1997243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7767" y="526340"/>
          <a:ext cx="1886775" cy="2641486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/>
            <a:t>需求分析</a:t>
          </a:r>
          <a:r>
            <a:rPr lang="zh-CN" altLang="en-US" sz="1100" kern="1200" dirty="0"/>
            <a:t>：惠泽石</a:t>
          </a:r>
          <a:br>
            <a:rPr lang="en-US" altLang="zh-CN" sz="1100" kern="1200" dirty="0"/>
          </a:br>
          <a:r>
            <a:rPr lang="zh-CN" altLang="en-US" sz="1100" kern="1200" dirty="0"/>
            <a:t>技术选择、开发流程</a:t>
          </a:r>
          <a:br>
            <a:rPr lang="en-US" altLang="zh-CN" sz="1100" kern="1200" dirty="0"/>
          </a:br>
          <a:r>
            <a:rPr lang="zh-CN" altLang="en-US" sz="1100" kern="1200" dirty="0"/>
            <a:t>开发前端，</a:t>
          </a:r>
          <a:r>
            <a:rPr lang="en-US" altLang="zh-CN" sz="1100" kern="1200" dirty="0"/>
            <a:t>utils</a:t>
          </a:r>
          <a:r>
            <a:rPr lang="zh-CN" altLang="en-US" sz="1100" kern="1200" dirty="0"/>
            <a:t>层、</a:t>
          </a:r>
          <a:r>
            <a:rPr lang="en-US" altLang="zh-CN" sz="1100" kern="1200" dirty="0"/>
            <a:t>role</a:t>
          </a:r>
          <a:r>
            <a:rPr lang="zh-CN" altLang="en-US" sz="1100" kern="1200" dirty="0"/>
            <a:t>层、环境配置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767" y="1530105"/>
        <a:ext cx="1886775" cy="1584891"/>
      </dsp:txXfrm>
    </dsp:sp>
    <dsp:sp modelId="{9C3A7F13-9585-42DF-AD32-B56F82B123C8}">
      <dsp:nvSpPr>
        <dsp:cNvPr id="0" name=""/>
        <dsp:cNvSpPr/>
      </dsp:nvSpPr>
      <dsp:spPr>
        <a:xfrm>
          <a:off x="550649" y="781349"/>
          <a:ext cx="792445" cy="79244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66700" y="897400"/>
        <a:ext cx="560343" cy="560343"/>
      </dsp:txXfrm>
    </dsp:sp>
    <dsp:sp modelId="{923B2301-552B-45D2-9EF0-53A10AA17FC6}">
      <dsp:nvSpPr>
        <dsp:cNvPr id="0" name=""/>
        <dsp:cNvSpPr/>
      </dsp:nvSpPr>
      <dsp:spPr>
        <a:xfrm>
          <a:off x="3484" y="3158615"/>
          <a:ext cx="188677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938" y="517200"/>
          <a:ext cx="1886775" cy="264148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/>
            <a:t>代码开发：</a:t>
          </a:r>
          <a:r>
            <a:rPr lang="zh-CN" altLang="en-US" sz="1100" kern="1200" dirty="0"/>
            <a:t>冉富银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900" kern="1200" dirty="0"/>
            <a:t>1.</a:t>
          </a:r>
          <a:r>
            <a:rPr lang="zh-CN" altLang="en-US" sz="900" kern="1200" dirty="0"/>
            <a:t>需求分析（</a:t>
          </a:r>
          <a:r>
            <a:rPr lang="en-US" sz="900" kern="1200" dirty="0" err="1"/>
            <a:t>navicat</a:t>
          </a:r>
          <a:r>
            <a:rPr lang="en-US" sz="900" kern="1200" dirty="0"/>
            <a:t>）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900" kern="1200" dirty="0"/>
            <a:t>2.</a:t>
          </a:r>
          <a:r>
            <a:rPr lang="zh-CN" altLang="en-US" sz="900" kern="1200" dirty="0"/>
            <a:t>语句设计（</a:t>
          </a:r>
          <a:r>
            <a:rPr lang="en-US" altLang="zh-CN" sz="900" kern="1200" dirty="0" err="1"/>
            <a:t>cms</a:t>
          </a:r>
          <a:r>
            <a:rPr lang="zh-CN" altLang="en-US" sz="900" kern="1200" dirty="0"/>
            <a:t>层所有模块的</a:t>
          </a:r>
          <a:r>
            <a:rPr lang="en-US" altLang="zh-CN" sz="900" kern="1200" dirty="0"/>
            <a:t>provider</a:t>
          </a:r>
          <a:r>
            <a:rPr lang="zh-CN" altLang="en-US" sz="900" kern="1200" dirty="0"/>
            <a:t>层和</a:t>
          </a:r>
          <a:r>
            <a:rPr lang="en-US" altLang="zh-CN" sz="900" kern="1200" dirty="0"/>
            <a:t>entity</a:t>
          </a:r>
          <a:r>
            <a:rPr lang="zh-CN" altLang="en-US" sz="900" kern="1200" dirty="0"/>
            <a:t>层）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zh-CN" sz="900" kern="1200" dirty="0"/>
        </a:p>
      </dsp:txBody>
      <dsp:txXfrm>
        <a:off x="2078938" y="1520965"/>
        <a:ext cx="1886775" cy="1584891"/>
      </dsp:txXfrm>
    </dsp:sp>
    <dsp:sp modelId="{C08FC467-91FE-48BD-B243-273925C2B75A}">
      <dsp:nvSpPr>
        <dsp:cNvPr id="0" name=""/>
        <dsp:cNvSpPr/>
      </dsp:nvSpPr>
      <dsp:spPr>
        <a:xfrm>
          <a:off x="2626103" y="781349"/>
          <a:ext cx="792445" cy="79244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742154" y="897400"/>
        <a:ext cx="560343" cy="560343"/>
      </dsp:txXfrm>
    </dsp:sp>
    <dsp:sp modelId="{DE393E47-CBB6-4D77-A342-C9AFD9FC8CB6}">
      <dsp:nvSpPr>
        <dsp:cNvPr id="0" name=""/>
        <dsp:cNvSpPr/>
      </dsp:nvSpPr>
      <dsp:spPr>
        <a:xfrm>
          <a:off x="2078938" y="3158615"/>
          <a:ext cx="188677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392" y="517200"/>
          <a:ext cx="1886775" cy="2641486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/>
            <a:t>代码开发：黄施琴</a:t>
          </a:r>
          <a:br>
            <a:rPr lang="en-US" altLang="zh-CN" sz="1100" b="1" kern="1200" dirty="0"/>
          </a:br>
          <a:r>
            <a:rPr lang="en-US" sz="1100" kern="1200" dirty="0" err="1"/>
            <a:t>cms</a:t>
          </a:r>
          <a:r>
            <a:rPr lang="zh-CN" altLang="en-US" sz="1100" kern="1200" dirty="0"/>
            <a:t>层</a:t>
          </a:r>
          <a:r>
            <a:rPr lang="en-US" sz="1100" kern="1200" dirty="0" err="1"/>
            <a:t>car、hotel、insurance、message、order</a:t>
          </a:r>
          <a:r>
            <a:rPr lang="zh-CN" altLang="en-US" sz="1100" kern="1200" dirty="0"/>
            <a:t>各模块的</a:t>
          </a:r>
          <a:r>
            <a:rPr lang="en-US" sz="1100" kern="1200" dirty="0" err="1"/>
            <a:t>dao</a:t>
          </a:r>
          <a:r>
            <a:rPr lang="zh-CN" altLang="en-US" sz="1100" kern="1200" dirty="0"/>
            <a:t>层、</a:t>
          </a:r>
          <a:r>
            <a:rPr lang="en-US" sz="1100" kern="1200" dirty="0"/>
            <a:t>service</a:t>
          </a:r>
          <a:r>
            <a:rPr lang="zh-CN" altLang="en-US" sz="1100" kern="1200" dirty="0"/>
            <a:t>层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154392" y="1520965"/>
        <a:ext cx="1886775" cy="1584891"/>
      </dsp:txXfrm>
    </dsp:sp>
    <dsp:sp modelId="{4104A2F1-FB99-4C42-8067-46B8EEEC9610}">
      <dsp:nvSpPr>
        <dsp:cNvPr id="0" name=""/>
        <dsp:cNvSpPr/>
      </dsp:nvSpPr>
      <dsp:spPr>
        <a:xfrm>
          <a:off x="4701557" y="781349"/>
          <a:ext cx="792445" cy="79244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817608" y="897400"/>
        <a:ext cx="560343" cy="560343"/>
      </dsp:txXfrm>
    </dsp:sp>
    <dsp:sp modelId="{2EB92C72-3528-4913-AFF6-FF0B4F338399}">
      <dsp:nvSpPr>
        <dsp:cNvPr id="0" name=""/>
        <dsp:cNvSpPr/>
      </dsp:nvSpPr>
      <dsp:spPr>
        <a:xfrm>
          <a:off x="4154392" y="3158615"/>
          <a:ext cx="188677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309863" y="526340"/>
          <a:ext cx="1886775" cy="2641486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/>
            <a:t>测试：</a:t>
          </a:r>
          <a:r>
            <a:rPr lang="zh-CN" altLang="en-US" sz="1100" kern="1200" dirty="0"/>
            <a:t>翁荣坡</a:t>
          </a:r>
          <a:br>
            <a:rPr lang="en-US" altLang="zh-CN" sz="1100" kern="1200" dirty="0"/>
          </a:br>
          <a:r>
            <a:rPr lang="zh-CN" altLang="en-US" sz="1100" kern="1200" dirty="0"/>
            <a:t>开发</a:t>
          </a:r>
          <a:r>
            <a:rPr lang="en-US" sz="1100" kern="1200" dirty="0"/>
            <a:t>manager</a:t>
          </a:r>
          <a:r>
            <a:rPr lang="zh-CN" altLang="en-US" sz="1100" kern="1200" dirty="0"/>
            <a:t>层、</a:t>
          </a:r>
          <a:r>
            <a:rPr lang="en-US" sz="1100" kern="1200" dirty="0"/>
            <a:t>portal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309863" y="1530105"/>
        <a:ext cx="1886775" cy="1584891"/>
      </dsp:txXfrm>
    </dsp:sp>
    <dsp:sp modelId="{AC6B335A-D8B4-46D8-93DE-B9EF1773F6AC}">
      <dsp:nvSpPr>
        <dsp:cNvPr id="0" name=""/>
        <dsp:cNvSpPr/>
      </dsp:nvSpPr>
      <dsp:spPr>
        <a:xfrm>
          <a:off x="6777010" y="781349"/>
          <a:ext cx="792445" cy="79244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93061" y="897400"/>
        <a:ext cx="560343" cy="560343"/>
      </dsp:txXfrm>
    </dsp:sp>
    <dsp:sp modelId="{7B3E0A16-DB85-46CA-87D6-4D39F6DBFC52}">
      <dsp:nvSpPr>
        <dsp:cNvPr id="0" name=""/>
        <dsp:cNvSpPr/>
      </dsp:nvSpPr>
      <dsp:spPr>
        <a:xfrm>
          <a:off x="6229845" y="3158615"/>
          <a:ext cx="188677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299" y="517200"/>
          <a:ext cx="1886775" cy="2641486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/>
            <a:t>文档编写</a:t>
          </a:r>
          <a:r>
            <a:rPr lang="en-US" altLang="zh-CN" sz="1100" b="1" kern="1200" dirty="0"/>
            <a:t>PPT</a:t>
          </a:r>
          <a:r>
            <a:rPr lang="zh-CN" altLang="en-US" sz="1100" b="1" kern="1200" dirty="0"/>
            <a:t>制作： </a:t>
          </a:r>
          <a:r>
            <a:rPr lang="zh-CN" altLang="en-US" sz="1100" b="0" kern="1200" dirty="0"/>
            <a:t>陶睿</a:t>
          </a:r>
          <a:br>
            <a:rPr lang="en-US" altLang="zh-CN" sz="1100" b="0" kern="1200" dirty="0"/>
          </a:br>
          <a:r>
            <a:rPr lang="zh-CN" altLang="en-US" sz="1100" b="0" kern="1200" dirty="0"/>
            <a:t>开发</a:t>
          </a:r>
          <a:r>
            <a:rPr lang="en-US" sz="1100" kern="1200" dirty="0" err="1"/>
            <a:t>cms</a:t>
          </a:r>
          <a:r>
            <a:rPr lang="zh-CN" altLang="en-US" sz="1100" kern="1200" dirty="0"/>
            <a:t>层</a:t>
          </a:r>
          <a:r>
            <a:rPr lang="en-US" sz="1100" kern="1200" dirty="0" err="1"/>
            <a:t>scenicSpot、strategy、tarvelRoute</a:t>
          </a:r>
          <a:r>
            <a:rPr lang="zh-CN" altLang="en-US" sz="1100" kern="1200" dirty="0"/>
            <a:t>各模块的</a:t>
          </a:r>
          <a:r>
            <a:rPr lang="en-US" sz="1100" kern="1200" dirty="0" err="1"/>
            <a:t>dao</a:t>
          </a:r>
          <a:r>
            <a:rPr lang="zh-CN" altLang="en-US" sz="1100" kern="1200" dirty="0"/>
            <a:t>层、</a:t>
          </a:r>
          <a:r>
            <a:rPr lang="en-US" sz="1100" kern="1200" dirty="0"/>
            <a:t>service</a:t>
          </a:r>
          <a:r>
            <a:rPr lang="zh-CN" altLang="en-US" sz="1100" kern="1200" dirty="0"/>
            <a:t>层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305299" y="1520965"/>
        <a:ext cx="1886775" cy="1584891"/>
      </dsp:txXfrm>
    </dsp:sp>
    <dsp:sp modelId="{06772805-3643-43C2-9C80-F43268C57C20}">
      <dsp:nvSpPr>
        <dsp:cNvPr id="0" name=""/>
        <dsp:cNvSpPr/>
      </dsp:nvSpPr>
      <dsp:spPr>
        <a:xfrm>
          <a:off x="8852464" y="781349"/>
          <a:ext cx="792445" cy="79244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968515" y="897400"/>
        <a:ext cx="560343" cy="560343"/>
      </dsp:txXfrm>
    </dsp:sp>
    <dsp:sp modelId="{77F59A8B-7684-4E29-B44F-B0F96367FE70}">
      <dsp:nvSpPr>
        <dsp:cNvPr id="0" name=""/>
        <dsp:cNvSpPr/>
      </dsp:nvSpPr>
      <dsp:spPr>
        <a:xfrm>
          <a:off x="8305299" y="3158615"/>
          <a:ext cx="1886775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人员肖像列表"/>
  <dgm:desc val="人员肖像列表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带编号的基本线性流程"/>
  <dgm:desc val="用于显示进度；日程表；任务、流程或工作流中的顺序步骤；或强调移动或方向。引入了自动编号来显示流程步骤，显示在圆圈中。级别 1 和级别 2 文本显示在矩形中。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EC18BC-8EC5-4BB0-9D97-EFDA9AAE84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DA268-72B3-403F-9112-474F65664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35D43-B27B-466F-B9D6-D943B2BAF90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5E6B4A-C2D7-4EF8-AC43-FFDF12051E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6CAF20-3253-4179-BF3F-058B35273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B2E2B-B9C6-4764-8408-7AA372C2A1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30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4A619A-2DB5-4594-A8DA-8CD7ACB1C875}" type="datetime1">
              <a:rPr lang="zh-CN" altLang="en-US" noProof="0" smtClean="0"/>
              <a:t>2023/12/2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798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84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8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43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933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62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57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91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53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25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10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61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01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721" y="966158"/>
            <a:ext cx="6592824" cy="2386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游客服务系统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1721" y="4531111"/>
            <a:ext cx="6592824" cy="996696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第四组</a:t>
            </a:r>
            <a:endParaRPr lang="en-US" altLang="zh-CN" dirty="0">
              <a:solidFill>
                <a:srgbClr val="FFFFFF"/>
              </a:solidFill>
            </a:endParaRPr>
          </a:p>
          <a:p>
            <a:pPr rtl="0"/>
            <a:r>
              <a:rPr lang="zh-CN" altLang="en-US" dirty="0">
                <a:solidFill>
                  <a:srgbClr val="FFFFFF"/>
                </a:solidFill>
              </a:rPr>
              <a:t>翁荣坡 惠泽石 黄施琴 冉富银 陶睿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主题三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204914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团队</a:t>
            </a:r>
          </a:p>
        </p:txBody>
      </p:sp>
      <p:graphicFrame>
        <p:nvGraphicFramePr>
          <p:cNvPr id="5" name="内容占位符 2" descr="团队 SmartArt 图形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944275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分工</a:t>
            </a:r>
          </a:p>
        </p:txBody>
      </p:sp>
      <p:graphicFrame>
        <p:nvGraphicFramePr>
          <p:cNvPr id="4" name="内容占位符 4" descr="日程表 SmartArt 图形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633694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主题四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186532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/>
              <a:t>20XX/9/3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zh-CN" smtClean="0"/>
              <a:pPr lvl="0" rtl="0"/>
              <a:t>14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660" y="2551176"/>
            <a:ext cx="4951476" cy="1755648"/>
          </a:xfrm>
        </p:spPr>
        <p:txBody>
          <a:bodyPr rtlCol="0"/>
          <a:lstStyle/>
          <a:p>
            <a:pPr rtl="0"/>
            <a:r>
              <a:rPr lang="zh-CN" altLang="en-US" sz="4400" dirty="0"/>
              <a:t>第四组</a:t>
            </a:r>
            <a:endParaRPr lang="en-US" altLang="zh-CN" sz="4400" dirty="0"/>
          </a:p>
          <a:p>
            <a:pPr rtl="0"/>
            <a:endParaRPr lang="en-US" altLang="zh-CN" sz="1800" dirty="0"/>
          </a:p>
          <a:p>
            <a:pPr rtl="0"/>
            <a:r>
              <a:rPr lang="en-US" altLang="zh-CN" sz="1800" dirty="0"/>
              <a:t>GitHub</a:t>
            </a:r>
            <a:r>
              <a:rPr lang="zh-CN" altLang="en-US" sz="1800" dirty="0"/>
              <a:t>：</a:t>
            </a:r>
            <a:r>
              <a:rPr lang="en-US" altLang="zh-CN" sz="1800" dirty="0"/>
              <a:t>https://github.com/wengrongpo/TourEase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议程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CN" altLang="en-US" dirty="0"/>
              <a:t>主题一 主要功能</a:t>
            </a:r>
          </a:p>
          <a:p>
            <a:pPr marL="0" indent="0" rtl="0">
              <a:buNone/>
            </a:pPr>
            <a:r>
              <a:rPr lang="zh-CN" altLang="en-US" dirty="0"/>
              <a:t>主题二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技术架构</a:t>
            </a:r>
            <a:endParaRPr lang="zh-CN" altLang="en-US" dirty="0"/>
          </a:p>
          <a:p>
            <a:pPr marL="0" indent="0" rtl="0">
              <a:buNone/>
            </a:pPr>
            <a:r>
              <a:rPr lang="zh-CN" altLang="en-US" dirty="0"/>
              <a:t>主题三 项目分工</a:t>
            </a:r>
          </a:p>
          <a:p>
            <a:pPr marL="0" indent="0" rtl="0">
              <a:buNone/>
            </a:pPr>
            <a:r>
              <a:rPr lang="zh-CN" altLang="en-US" dirty="0"/>
              <a:t>主题四 项目展示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游客服务系统提供了便捷和个性化的服务体验。核心功能包括游客注册、景点信息和导览、门票预订、导航和路线规划、实时推送和用户评价等。系统采用先进的技术架构，确保数据安全和隐私保护。旅客可以方便地了解景点信息、预订门票，并获得个性化推荐和定制化服务。游客服务系统旨在提升旅游体验，推动旅游行业发展。</a:t>
            </a:r>
          </a:p>
        </p:txBody>
      </p:sp>
      <p:pic>
        <p:nvPicPr>
          <p:cNvPr id="11" name="图片占位符 10" descr="男孩看着墙上的地图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2" b="72"/>
          <a:stretch/>
        </p:blipFill>
        <p:spPr/>
      </p:pic>
      <p:pic>
        <p:nvPicPr>
          <p:cNvPr id="13" name="图片占位符 12" descr="男孩在玩宇宙飞船玩具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/>
      </p:pic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主题一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主要功能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 dirty="0"/>
              <a:t>主要功能</a:t>
            </a:r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CE8B8-4D45-F8B1-3DB1-E7E62412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点评查询。用户可以查询景点、餐厅等目标的点评信息</a:t>
            </a:r>
            <a:r>
              <a:rPr lang="en-US" altLang="zh-CN" dirty="0"/>
              <a:t>,</a:t>
            </a:r>
            <a:r>
              <a:rPr lang="zh-CN" altLang="en-US" dirty="0"/>
              <a:t>了解其他游客的评价。</a:t>
            </a:r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在线预订。支持用户在线预订酒店、景点门票、餐厅桌位等服务。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交通信息查询。提供公交、地铁线路查询</a:t>
            </a:r>
            <a:r>
              <a:rPr lang="en-US" altLang="zh-CN" dirty="0"/>
              <a:t>,</a:t>
            </a:r>
            <a:r>
              <a:rPr lang="zh-CN" altLang="en-US" dirty="0"/>
              <a:t>交通工具如飞机、火车票余票检索功能。 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导游服务预定。可以预约各种主题的导游服务</a:t>
            </a:r>
            <a:r>
              <a:rPr lang="en-US" altLang="zh-CN" dirty="0"/>
              <a:t>,</a:t>
            </a:r>
            <a:r>
              <a:rPr lang="zh-CN" altLang="en-US" dirty="0"/>
              <a:t>如文化导游、餐饮导游等。</a:t>
            </a:r>
          </a:p>
          <a:p>
            <a:endParaRPr lang="zh-CN" altLang="en-US" dirty="0"/>
          </a:p>
          <a:p>
            <a:r>
              <a:rPr lang="en-US" altLang="zh-CN" dirty="0"/>
              <a:t>5. </a:t>
            </a:r>
            <a:r>
              <a:rPr lang="zh-CN" altLang="en-US" dirty="0"/>
              <a:t>问答社区。提供问题查询功能</a:t>
            </a:r>
            <a:r>
              <a:rPr lang="en-US" altLang="zh-CN" dirty="0"/>
              <a:t>,</a:t>
            </a:r>
            <a:r>
              <a:rPr lang="zh-CN" altLang="en-US" dirty="0"/>
              <a:t>游客可以发布旅游问题</a:t>
            </a:r>
            <a:r>
              <a:rPr lang="en-US" altLang="zh-CN" dirty="0"/>
              <a:t>,</a:t>
            </a:r>
            <a:r>
              <a:rPr lang="zh-CN" altLang="en-US" dirty="0"/>
              <a:t>其他用户可以回答。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67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617EB-EDAC-5B10-B5EA-5C1961DE2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日程规划。用户可以根据目标景点和日期</a:t>
            </a:r>
            <a:r>
              <a:rPr lang="en-US" altLang="zh-CN" dirty="0"/>
              <a:t>,</a:t>
            </a:r>
            <a:r>
              <a:rPr lang="zh-CN" altLang="en-US" dirty="0"/>
              <a:t>系统自动规划当地游玩日程建议。</a:t>
            </a:r>
          </a:p>
          <a:p>
            <a:endParaRPr lang="zh-CN" altLang="en-US" dirty="0"/>
          </a:p>
          <a:p>
            <a:r>
              <a:rPr lang="en-US" altLang="zh-CN" dirty="0"/>
              <a:t>7. </a:t>
            </a:r>
            <a:r>
              <a:rPr lang="zh-CN" altLang="en-US" dirty="0"/>
              <a:t>实时资讯。发布当地天气预报、活动宣传等实时信息</a:t>
            </a:r>
            <a:r>
              <a:rPr lang="en-US" altLang="zh-CN" dirty="0"/>
              <a:t>,</a:t>
            </a:r>
            <a:r>
              <a:rPr lang="zh-CN" altLang="en-US" dirty="0"/>
              <a:t>帮助游客做好准备。</a:t>
            </a:r>
          </a:p>
          <a:p>
            <a:endParaRPr lang="zh-CN" altLang="en-US" dirty="0"/>
          </a:p>
          <a:p>
            <a:r>
              <a:rPr lang="en-US" altLang="zh-CN" dirty="0"/>
              <a:t>8. </a:t>
            </a:r>
            <a:r>
              <a:rPr lang="zh-CN" altLang="en-US" dirty="0"/>
              <a:t>语言翻译。提供常见语种之间的即时语言翻译功能。</a:t>
            </a:r>
          </a:p>
          <a:p>
            <a:endParaRPr lang="zh-CN" altLang="en-US" dirty="0"/>
          </a:p>
          <a:p>
            <a:r>
              <a:rPr lang="en-US" altLang="zh-CN" dirty="0"/>
              <a:t>9. </a:t>
            </a:r>
            <a:r>
              <a:rPr lang="zh-CN" altLang="en-US" dirty="0"/>
              <a:t>行程分享。支持用户分享已完成行程</a:t>
            </a:r>
            <a:r>
              <a:rPr lang="en-US" altLang="zh-CN" dirty="0"/>
              <a:t>,</a:t>
            </a:r>
            <a:r>
              <a:rPr lang="zh-CN" altLang="en-US" dirty="0"/>
              <a:t>记录游记并与其他用户互动。</a:t>
            </a:r>
          </a:p>
          <a:p>
            <a:endParaRPr lang="zh-CN" altLang="en-US" dirty="0"/>
          </a:p>
          <a:p>
            <a:r>
              <a:rPr lang="en-US" altLang="zh-CN" dirty="0"/>
              <a:t>10. </a:t>
            </a:r>
            <a:r>
              <a:rPr lang="zh-CN" altLang="en-US" dirty="0"/>
              <a:t>本地生活服务。联系当地服务商提供包车、导游、租房等生活便利服务。</a:t>
            </a:r>
          </a:p>
          <a:p>
            <a:endParaRPr lang="zh-CN" altLang="en-US" dirty="0"/>
          </a:p>
          <a:p>
            <a:r>
              <a:rPr lang="en-US" altLang="zh-CN" dirty="0"/>
              <a:t>11. </a:t>
            </a:r>
            <a:r>
              <a:rPr lang="zh-CN" altLang="en-US" dirty="0"/>
              <a:t>账户管理。提供用户注册登录</a:t>
            </a:r>
            <a:r>
              <a:rPr lang="en-US" altLang="zh-CN" dirty="0"/>
              <a:t>,</a:t>
            </a:r>
            <a:r>
              <a:rPr lang="zh-CN" altLang="en-US" dirty="0"/>
              <a:t>账户资金管理</a:t>
            </a:r>
            <a:r>
              <a:rPr lang="en-US" altLang="zh-CN" dirty="0"/>
              <a:t>,</a:t>
            </a:r>
            <a:r>
              <a:rPr lang="zh-CN" altLang="en-US" dirty="0"/>
              <a:t>个人订单和点评跟踪等功能。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8C7E6D-9AD5-16C3-6AE1-0F67B45E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8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主题二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技术架构</a:t>
            </a:r>
          </a:p>
        </p:txBody>
      </p:sp>
    </p:spTree>
    <p:extLst>
      <p:ext uri="{BB962C8B-B14F-4D97-AF65-F5344CB8AC3E}">
        <p14:creationId xmlns:p14="http://schemas.microsoft.com/office/powerpoint/2010/main" val="181053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前端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采用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HTML/CSS/JavaScript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为主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常见框架有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React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Vue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等。提供用户友好的界面交互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后端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语言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采用高性能和扩展性强的语言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,Java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框架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采用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SpringBoot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等轻量级框架。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数据库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关系型数据库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MySQL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中间件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接口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提供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RESTful API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给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App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和其他系统调用。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消息队列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RabbitMQ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处理后台任务。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缓存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:Memcached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Redis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提升访问效率</a:t>
            </a:r>
          </a:p>
          <a:p>
            <a:pPr rt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BADD90D4-6E72-BD5C-FA7C-427132B1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49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部署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运维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:Linux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系统为主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容器化部署如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负载均衡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:Nginx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等软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硬负载均衡。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集群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基于微服务进行水平扩展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Spring Cloud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其他技术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搜索引擎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:Elasticsearch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实现全文检索。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大数据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:Hadoop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Spark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等离线处理大数据。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定时任务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:Quartz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定时生成报表。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第三方接口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与地图、支付等第三方接口进行集成。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0D929450-FCB7-08C2-1F9B-C8F134D5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10964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0_TF78504181_Win32" id="{1598ABF4-0FD6-445B-860C-89ACF0EABCA8}" vid="{E19FA4AC-A14B-41C0-979F-CDA3736055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形状​​演示文稿</Template>
  <TotalTime>99</TotalTime>
  <Words>749</Words>
  <Application>Microsoft Office PowerPoint</Application>
  <PresentationFormat>宽屏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-apple-system</vt:lpstr>
      <vt:lpstr>Microsoft YaHei UI</vt:lpstr>
      <vt:lpstr>Arial</vt:lpstr>
      <vt:lpstr>Avenir Next LT Pro</vt:lpstr>
      <vt:lpstr>ShapesVTI</vt:lpstr>
      <vt:lpstr>游客服务系统</vt:lpstr>
      <vt:lpstr>议程</vt:lpstr>
      <vt:lpstr>简介</vt:lpstr>
      <vt:lpstr>主题一</vt:lpstr>
      <vt:lpstr>主要功能</vt:lpstr>
      <vt:lpstr>PowerPoint 演示文稿</vt:lpstr>
      <vt:lpstr>主题二</vt:lpstr>
      <vt:lpstr>PowerPoint 演示文稿</vt:lpstr>
      <vt:lpstr>PowerPoint 演示文稿</vt:lpstr>
      <vt:lpstr>主题三</vt:lpstr>
      <vt:lpstr>团队</vt:lpstr>
      <vt:lpstr>分工</vt:lpstr>
      <vt:lpstr>主题四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形状</dc:title>
  <dc:creator>荣坡 翁</dc:creator>
  <cp:lastModifiedBy>荣坡 翁</cp:lastModifiedBy>
  <cp:revision>4</cp:revision>
  <dcterms:created xsi:type="dcterms:W3CDTF">2023-12-01T17:14:05Z</dcterms:created>
  <dcterms:modified xsi:type="dcterms:W3CDTF">2023-12-01T18:53:36Z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